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java/lang/math_pow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lang/Math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msdn.microsoft.com/en-us/library/system.math.pow(v=vs.110).aspx" TargetMode="External"/><Relationship Id="rId4" Type="http://schemas.openxmlformats.org/officeDocument/2006/relationships/hyperlink" Target="http://www.tutorialspoint.com/java/lang/math_pow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Making a Square root calculator: AT Math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Glenn Jones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-87950" y="-656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Running entry 7… Code explained 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85900" y="4228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/>
              <a:t>After a lot of research I have added these things highlighted in red. I was able to accomplish this work around 8-10:30 when I think I work most productively. 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88053"/>
            <a:ext cx="9144001" cy="4159094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685800" y="2893675"/>
            <a:ext cx="1302600" cy="572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2106825" y="3239200"/>
            <a:ext cx="2938200" cy="29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is an If-Else statement</a:t>
            </a:r>
          </a:p>
        </p:txBody>
      </p:sp>
      <p:cxnSp>
        <p:nvCxnSpPr>
          <p:cNvPr id="126" name="Shape 126"/>
          <p:cNvCxnSpPr/>
          <p:nvPr/>
        </p:nvCxnSpPr>
        <p:spPr>
          <a:xfrm rot="10800000">
            <a:off x="2114025" y="3115825"/>
            <a:ext cx="880800" cy="1923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7" name="Shape 127"/>
          <p:cNvSpPr/>
          <p:nvPr/>
        </p:nvSpPr>
        <p:spPr>
          <a:xfrm>
            <a:off x="463775" y="1524550"/>
            <a:ext cx="222000" cy="30861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/>
          <p:nvPr/>
        </p:nvSpPr>
        <p:spPr>
          <a:xfrm>
            <a:off x="1929125" y="984400"/>
            <a:ext cx="3951900" cy="92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is an important do-while statement that keeps it running on loop</a:t>
            </a:r>
          </a:p>
        </p:txBody>
      </p:sp>
      <p:cxnSp>
        <p:nvCxnSpPr>
          <p:cNvPr id="129" name="Shape 129"/>
          <p:cNvCxnSpPr>
            <a:stCxn id="128" idx="1"/>
          </p:cNvCxnSpPr>
          <p:nvPr/>
        </p:nvCxnSpPr>
        <p:spPr>
          <a:xfrm flipH="1">
            <a:off x="745025" y="1445800"/>
            <a:ext cx="1184100" cy="1899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0" name="Shape 130"/>
          <p:cNvSpPr/>
          <p:nvPr/>
        </p:nvSpPr>
        <p:spPr>
          <a:xfrm>
            <a:off x="893025" y="4433025"/>
            <a:ext cx="303300" cy="1407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2032750" y="4336825"/>
            <a:ext cx="6919800" cy="73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is comparing 1 to 1, meaning the system equals itself, therefore it keeps running the program if 1 continues to equal 1. If I type a different thing such as “end” then the program shuts off.  </a:t>
            </a:r>
          </a:p>
        </p:txBody>
      </p:sp>
      <p:cxnSp>
        <p:nvCxnSpPr>
          <p:cNvPr id="132" name="Shape 132"/>
          <p:cNvCxnSpPr>
            <a:stCxn id="131" idx="1"/>
          </p:cNvCxnSpPr>
          <p:nvPr/>
        </p:nvCxnSpPr>
        <p:spPr>
          <a:xfrm rot="10800000">
            <a:off x="1337050" y="4551325"/>
            <a:ext cx="695700" cy="151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Running entry 1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0225" y="528800"/>
            <a:ext cx="8975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Downloaded Java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watched YouTube videos on how to read the code.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Problem 1: Need a reading platform → had to download BlueJ to read my code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After day one, I got Java to say “Hello world” after basic instructions.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This is what my code looked like: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 t="-14500" b="14499"/>
          <a:stretch/>
        </p:blipFill>
        <p:spPr>
          <a:xfrm>
            <a:off x="117400" y="2153200"/>
            <a:ext cx="8839101" cy="262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Running Entry 2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7550" y="5361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-After practicing with a new language in code I decided to seek out more tutorials on different functions at this website →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https://docs.oracle.com/javase/tutorial/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-I looked on this website and went through these stages to understand Java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8312" y="1768737"/>
            <a:ext cx="8639175" cy="21050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-96600" y="4108925"/>
            <a:ext cx="8834100" cy="41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At this point, I felt comfortable and familiar enough with the software and its functions.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Running entry 3 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-73375" y="4334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 decided to begin a project to test my programming ability.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The Idea I settled on was to create a calculator that can square any number.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 began programing this mess and by the end of today, I have an incomplete project that looking like this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849013"/>
            <a:ext cx="9143999" cy="312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-77200" y="-612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Running entry 4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0" y="4480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I made a lot of progress today by looking at this website here: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http://www.tutorialspoint.com/java/lang/math_pow.htm</a:t>
            </a:r>
            <a:r>
              <a:rPr lang="en" sz="1200"/>
              <a:t>  and finding the missinglink to get a number to become a squared number. I needed to create a code for “math.pow (i,2)” which translates to whatever the “i” integer is, square it to the 2nd power.  </a:t>
            </a:r>
          </a:p>
          <a:p>
            <a:pPr lvl="0">
              <a:spcBef>
                <a:spcPts val="0"/>
              </a:spcBef>
              <a:buNone/>
            </a:pPr>
            <a:endParaRPr sz="1200"/>
          </a:p>
        </p:txBody>
      </p:sp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9350" y="1437600"/>
            <a:ext cx="9144000" cy="366187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/>
          <p:nvPr/>
        </p:nvSpPr>
        <p:spPr>
          <a:xfrm>
            <a:off x="445125" y="3954850"/>
            <a:ext cx="1893000" cy="132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86" name="Shape 86"/>
          <p:cNvCxnSpPr/>
          <p:nvPr/>
        </p:nvCxnSpPr>
        <p:spPr>
          <a:xfrm flipH="1">
            <a:off x="2470275" y="1005225"/>
            <a:ext cx="5048100" cy="29055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Running entry 5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6900" y="52145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have been trying to find out why this program won’t run. It works, but only if I program it to square a specific number. For instance if I say “If the input is 2, then output is 4. I can’t figure out why I am not allowed to type any number.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 am going to try again in the morning. The best websites I found that may have an answer is: 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https://docs.oracle.com/javase/8/docs/api/java/lang/Math.html</a:t>
            </a:r>
            <a:r>
              <a:rPr lang="en"/>
              <a:t>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http://www.tutorialspoint.com/java/lang/math_pow.htm</a:t>
            </a:r>
            <a:r>
              <a:rPr lang="en"/>
              <a:t> 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https://msdn.microsoft.com/en-us/library/system.math.pow(v=vs.110).aspx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Running Entry 6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4250" y="4259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Problem Finally Solved! </a:t>
            </a:r>
            <a:br>
              <a:rPr lang="en" sz="1400"/>
            </a:br>
            <a:r>
              <a:rPr lang="en" sz="1400"/>
              <a:t>This took me forever to find. I was up until 2 am finding out what I could possibly be missing and THIS was the missing link. This is some algorithm that a mathematician created in the 70’s that has ALL square roots of a number. If I place this at the beginning, it taps into that database and retrieves the number I am requesting to square and gives me it’s squared form! 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878375"/>
            <a:ext cx="9143999" cy="3487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" name="Shape 100"/>
          <p:cNvCxnSpPr/>
          <p:nvPr/>
        </p:nvCxnSpPr>
        <p:spPr>
          <a:xfrm flipH="1">
            <a:off x="1443150" y="2171875"/>
            <a:ext cx="1834200" cy="4476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1" name="Shape 101"/>
          <p:cNvSpPr/>
          <p:nvPr/>
        </p:nvSpPr>
        <p:spPr>
          <a:xfrm>
            <a:off x="34250" y="2575425"/>
            <a:ext cx="1291500" cy="132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3438775" y="1922400"/>
            <a:ext cx="1100700" cy="49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2225" y="414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Running entry 6 cont…  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38325" y="7196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-Once I discovered the problem after digging through websites for an answer the calculator was running beautifully. In the end, this is what it looked like. It would print “Number here:” And then you would type a number, it would read it, and spit out the square of that number.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4637" y="2227350"/>
            <a:ext cx="5457825" cy="196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0" y="-592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Running entry 7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-65750" y="4198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have now created a working square root calculator complete and able to run any numbers repeatedly over and over again. The code end result looks like this: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212" y="1149974"/>
            <a:ext cx="8560174" cy="389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On-screen Show (16:9)</PresentationFormat>
  <Paragraphs>36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simple-light-2</vt:lpstr>
      <vt:lpstr>Making a Square root calculator: AT Math</vt:lpstr>
      <vt:lpstr>Running entry 1</vt:lpstr>
      <vt:lpstr>Running Entry 2</vt:lpstr>
      <vt:lpstr>Running entry 3 </vt:lpstr>
      <vt:lpstr>Running entry 4</vt:lpstr>
      <vt:lpstr>Running entry 5</vt:lpstr>
      <vt:lpstr>Running Entry 6</vt:lpstr>
      <vt:lpstr>Running entry 6 cont…  </vt:lpstr>
      <vt:lpstr>Running entry 7</vt:lpstr>
      <vt:lpstr>Running entry 7… Code explained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Square root calculator: AT Math</dc:title>
  <dc:creator>Glenn Jones</dc:creator>
  <cp:lastModifiedBy>Glenn Jones</cp:lastModifiedBy>
  <cp:revision>1</cp:revision>
  <dcterms:modified xsi:type="dcterms:W3CDTF">2016-09-20T23:36:00Z</dcterms:modified>
</cp:coreProperties>
</file>